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2923"/>
    <p:restoredTop sz="94659"/>
  </p:normalViewPr>
  <p:slideViewPr>
    <p:cSldViewPr snapToGrid="0">
      <p:cViewPr varScale="1">
        <p:scale>
          <a:sx n="21" d="100"/>
          <a:sy n="21" d="100"/>
        </p:scale>
        <p:origin x="184" y="2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32EE6-4C0C-7A0B-60A2-6DEB1B120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89A5F0-468F-DD4D-115D-FD17970A5C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4AC3E-4E86-4E67-F5BD-FF353D8D8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11598-D76E-A62B-0468-3DE72D569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D9148-9FF2-AFAE-55DC-92CD85BA5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259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25771-E52A-A6A4-B0D1-EBAB92E08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8311A9-0D6C-93AB-4CB7-9FFDD96C4F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1EE78-1346-DF88-608C-B903214D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7DA918-FD03-1FE1-E974-B6265A977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CDCC8-ACE3-4362-BB7C-80FF1CEB7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42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47C780-1930-FE05-01D1-581F763411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80D9B-7B7F-20FA-5A4B-6C6B9A3DE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A62BA-4387-259D-9695-356A99B96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749C0-7634-78FE-2BF3-8C824EDC1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FC329-FB41-D3BB-00A6-169245BBC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256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CCCE8-C320-D454-5124-F52EBC8F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60185-00CA-BEBF-F4F5-D8478259B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1E5F3-E883-FB50-0BC2-78D42B258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C1A55-58E2-C21F-EBB6-D733A7529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30DFC-468D-EC53-61A4-0095E66FB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531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262EC-7158-4DA7-04B9-561F2B629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3DEAB-2482-17BF-9B32-100CA28DB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A4455-54D4-925D-251B-DE358D7FC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542F3-CA87-98CD-FC69-337CE9278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7C18A-85F1-1C69-7AA1-B06307CAE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7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0252-68B8-5C30-A5A0-3A56E7D28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7CE88-3C98-38B2-1AF1-B7FA74A87E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E4ADA8-662E-FFE4-7169-4B8DFDEFD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0C504-6357-10AB-F520-F03FF1BE7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FA11E5-AF8E-0435-D593-F348E1E40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DF60B-69BB-1340-7A4F-986910D4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96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122B5-C8F3-64E2-9046-AE9603FD0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3FA8B-95B8-CBC1-BBE9-7C030F78B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58B69-B6B7-CA82-7F71-BA19BF341A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9E2FC9-BE6E-E13D-6E5F-9C00F385A9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575ED6-83AA-E7D9-3CE5-31CEA5202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A0EC54-EE78-7EFF-C31E-BE7BA82E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D8D9DF-EE55-0F65-F053-A5A5A7D07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820A58-16C8-1576-2C79-FBCE1EA52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879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71261-3AD7-025D-1B75-0634D8C28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EA1F40-E965-5A44-4F94-96463E635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68DDC6-0568-ABA2-B71B-AF004D382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2922B4-6E65-F6BE-AB09-438CCFC0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66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D2B13D-0F71-C61E-ED4E-ECFA0256C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D06E92-F8B7-133F-43D2-3FB590FA6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6894F-8C94-1FD8-1CB2-EF001CF5A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540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E0C5B-458C-9505-2F07-0007D2A3C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6CA56-B6BC-954A-F101-A57B8EC3A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112D8B-07B9-D7DA-E7A1-13746E727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C68E9E-A172-6D47-6B21-E50C35595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CD27E8-C123-49D8-9087-FF4F2DA5A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C020A-A47E-A7F3-F549-3BEDB1567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7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950-CD88-4D3D-9D6A-CDC8A3F28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DE4DB-B4BA-0CD0-3E51-AA34F76010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F597A3-1FC8-0254-C667-18DA53DE2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B4A4A-DA71-9694-B4F5-3FC987625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E3BDE7-10AF-B4CB-405D-624612A00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C27618-76DB-E29D-8941-E0D0B5A40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37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5A5B25-6E51-D873-D23D-1D9A38F4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97285-4456-ED4C-4955-BC392A069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4EA1E-F7CD-B1DF-F08A-92C4C6D3BB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E2048E-8236-A941-912E-76903283EB88}" type="datetimeFigureOut">
              <a:rPr lang="en-US" smtClean="0"/>
              <a:t>12/3/24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1944E-4761-DE53-C330-C546F2FBD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C19DA-60EA-2979-958B-D826DB829C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3D55DF-8F42-DF48-B43D-E2E38473A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391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ircling Molecule">
            <a:extLst>
              <a:ext uri="{FF2B5EF4-FFF2-40B4-BE49-F238E27FC236}">
                <a16:creationId xmlns:a16="http://schemas.microsoft.com/office/drawing/2014/main" id="{92469EA2-73E9-AFA4-6954-00ED7AD356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0C688-ACFF-1FE5-4037-40E3F9E3D3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Cross-Comparison in Emotion Detection: Rule-Based vs Neural Network vs Deep Learning</a:t>
            </a:r>
            <a:br>
              <a:rPr lang="en-US" sz="4000">
                <a:solidFill>
                  <a:srgbClr val="FFFFFF"/>
                </a:solidFill>
              </a:rPr>
            </a:br>
            <a:r>
              <a:rPr lang="en-US" sz="4000">
                <a:solidFill>
                  <a:srgbClr val="FFFFFF"/>
                </a:solidFill>
                <a:effectLst/>
                <a:latin typeface=".AppleSystemUIFont"/>
              </a:rPr>
              <a:t>Is cross-comparison still useful and relevant?</a:t>
            </a:r>
            <a:br>
              <a:rPr lang="en-US" sz="4000">
                <a:solidFill>
                  <a:srgbClr val="FFFFFF"/>
                </a:solidFill>
                <a:effectLst/>
                <a:latin typeface=".AppleSystemUIFont"/>
              </a:rPr>
            </a:b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D05EBE-D95E-BF65-59F8-3E6B1E647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 sz="1300" i="1">
              <a:solidFill>
                <a:srgbClr val="FFFFFF"/>
              </a:solidFill>
              <a:effectLst/>
              <a:latin typeface=".AppleSystemUIFont"/>
            </a:endParaRPr>
          </a:p>
          <a:p>
            <a:r>
              <a:rPr lang="en-US" sz="1300" i="1">
                <a:solidFill>
                  <a:srgbClr val="FFFFFF"/>
                </a:solidFill>
                <a:latin typeface=".AppleSystemUIFont"/>
              </a:rPr>
              <a:t>Luis Alberto Portilla Lopez</a:t>
            </a:r>
          </a:p>
          <a:p>
            <a:r>
              <a:rPr lang="en-US" sz="1300" i="1">
                <a:solidFill>
                  <a:srgbClr val="FFFFFF"/>
                </a:solidFill>
                <a:latin typeface=".AppleSystemUIFont"/>
              </a:rPr>
              <a:t>Research Stay 2024</a:t>
            </a:r>
          </a:p>
          <a:p>
            <a:r>
              <a:rPr lang="en-US" sz="1300" i="1">
                <a:solidFill>
                  <a:srgbClr val="FFFFFF"/>
                </a:solidFill>
                <a:latin typeface=".AppleSystemUIFont"/>
              </a:rPr>
              <a:t>Dec 3 2024</a:t>
            </a:r>
            <a:endParaRPr lang="en-US" sz="13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11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Triangle 24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E52210-5426-AA40-97CE-DA943E018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7200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A289F-C9E3-EFF1-A1A9-3FBEA9CAE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r>
              <a:rPr lang="en-US" sz="2200" dirty="0">
                <a:effectLst/>
                <a:latin typeface=".AppleSystemUIFont"/>
              </a:rPr>
              <a:t>Is cross-comparison of emotion detection methods still useful and relevant in modern NLP?</a:t>
            </a:r>
          </a:p>
          <a:p>
            <a:r>
              <a:rPr lang="en-US" sz="2200" dirty="0">
                <a:effectLst/>
                <a:latin typeface=".AppleSystemUIFont"/>
              </a:rPr>
              <a:t>Emotion detection plays a critical role in NLP applications like sentiment analysis, chatbots, and social media monitoring. With evolving methodologies, we revisit whether comparing traditional and modern approaches offers new insights.</a:t>
            </a:r>
          </a:p>
          <a:p>
            <a:r>
              <a:rPr lang="en-US" sz="2200" dirty="0">
                <a:effectLst/>
                <a:latin typeface=".AppleSystemUIFont"/>
              </a:rPr>
              <a:t>If cross-comparison is still relevant, why do we see so few studies focusing on it?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27428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DE3D54-8542-A914-53B4-BA0EC0A4E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720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C35F5-F691-6D71-1CC6-B9FB06D0E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r>
              <a:rPr lang="en-US" sz="2200">
                <a:effectLst/>
                <a:latin typeface=".AppleSystemUIFont"/>
              </a:rPr>
              <a:t>Yes, cross-comparison remains highly relevant in modern NLP research and applications.</a:t>
            </a:r>
          </a:p>
          <a:p>
            <a:r>
              <a:rPr lang="en-US" sz="2200"/>
              <a:t>It </a:t>
            </a:r>
            <a:r>
              <a:rPr lang="en-US" sz="2200">
                <a:effectLst/>
                <a:latin typeface=".AppleSystemUIFont"/>
              </a:rPr>
              <a:t>helps highlight trade-offs between methods in terms of:”</a:t>
            </a:r>
          </a:p>
          <a:p>
            <a:pPr marL="457200" lvl="1" indent="0">
              <a:spcBef>
                <a:spcPts val="900"/>
              </a:spcBef>
              <a:buNone/>
            </a:pPr>
            <a:r>
              <a:rPr lang="en-US" sz="2200">
                <a:effectLst/>
                <a:latin typeface=".AppleSystemUIFont"/>
              </a:rPr>
              <a:t>• </a:t>
            </a:r>
            <a:r>
              <a:rPr lang="en-US" sz="2200" b="1">
                <a:effectLst/>
                <a:latin typeface=".AppleSystemUIFont"/>
              </a:rPr>
              <a:t>Interpretability</a:t>
            </a:r>
            <a:r>
              <a:rPr lang="en-US" sz="2200">
                <a:effectLst/>
                <a:latin typeface=".AppleSystemUIFont"/>
              </a:rPr>
              <a:t>: Rule-based methods are easy to understand.</a:t>
            </a:r>
          </a:p>
          <a:p>
            <a:pPr marL="457200" lvl="1" indent="0">
              <a:spcBef>
                <a:spcPts val="900"/>
              </a:spcBef>
              <a:buNone/>
            </a:pPr>
            <a:r>
              <a:rPr lang="en-US" sz="2200">
                <a:effectLst/>
                <a:latin typeface=".AppleSystemUIFont"/>
              </a:rPr>
              <a:t>• </a:t>
            </a:r>
            <a:r>
              <a:rPr lang="en-US" sz="2200" b="1">
                <a:effectLst/>
                <a:latin typeface=".AppleSystemUIFont"/>
              </a:rPr>
              <a:t>Efficiency</a:t>
            </a:r>
            <a:r>
              <a:rPr lang="en-US" sz="2200">
                <a:effectLst/>
                <a:latin typeface=".AppleSystemUIFont"/>
              </a:rPr>
              <a:t>: Neural networks offer balanced resource usage.</a:t>
            </a:r>
          </a:p>
          <a:p>
            <a:pPr marL="457200" lvl="1" indent="0">
              <a:spcBef>
                <a:spcPts val="900"/>
              </a:spcBef>
              <a:buNone/>
            </a:pPr>
            <a:r>
              <a:rPr lang="en-US" sz="2200">
                <a:effectLst/>
                <a:latin typeface=".AppleSystemUIFont"/>
              </a:rPr>
              <a:t>• </a:t>
            </a:r>
            <a:r>
              <a:rPr lang="en-US" sz="2200" b="1">
                <a:effectLst/>
                <a:latin typeface=".AppleSystemUIFont"/>
              </a:rPr>
              <a:t>Accuracy</a:t>
            </a:r>
            <a:r>
              <a:rPr lang="en-US" sz="2200">
                <a:effectLst/>
                <a:latin typeface=".AppleSystemUIFont"/>
              </a:rPr>
              <a:t>: Deep learning achieves state-of-the-art results.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626678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DA7FC1-7FB4-745D-77D7-77BE9025D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7200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38A1-0EFF-C4E8-ACEB-2C508F93C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r>
              <a:rPr lang="en-US" sz="2000">
                <a:effectLst/>
                <a:latin typeface=".AppleSystemUIFont"/>
              </a:rPr>
              <a:t>Despite its relevance, there is limited focus on cross-comparison due to:</a:t>
            </a:r>
          </a:p>
          <a:p>
            <a:pPr marL="0" indent="0">
              <a:spcBef>
                <a:spcPts val="900"/>
              </a:spcBef>
              <a:buNone/>
            </a:pPr>
            <a:r>
              <a:rPr lang="en-US" sz="2000">
                <a:effectLst/>
                <a:latin typeface=".AppleSystemUIFont"/>
              </a:rPr>
              <a:t>• Research emphasis on creating new algorithms rather than evaluating existing ones.</a:t>
            </a:r>
          </a:p>
          <a:p>
            <a:pPr marL="0" indent="0">
              <a:spcBef>
                <a:spcPts val="900"/>
              </a:spcBef>
              <a:buNone/>
            </a:pPr>
            <a:r>
              <a:rPr lang="en-US" sz="2000">
                <a:effectLst/>
                <a:latin typeface=".AppleSystemUIFont"/>
              </a:rPr>
              <a:t>• Difficulty in benchmarking different approaches under consistent conditions.</a:t>
            </a:r>
          </a:p>
          <a:p>
            <a:pPr marL="0" indent="0">
              <a:spcBef>
                <a:spcPts val="900"/>
              </a:spcBef>
              <a:buNone/>
            </a:pPr>
            <a:r>
              <a:rPr lang="en-US" sz="2000">
                <a:effectLst/>
                <a:latin typeface=".AppleSystemUIFont"/>
              </a:rPr>
              <a:t>• Limited incentives for publishing comparative studies over novel methods.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590138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2F4FEE-5D42-1E36-7A67-47DB64FAB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7200"/>
              <a:t>Why this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EDC89-8500-5FC2-F264-8A0A3C1C1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r>
              <a:rPr lang="en-US" sz="2400">
                <a:effectLst/>
                <a:latin typeface=".AppleSystemUIFont"/>
              </a:rPr>
              <a:t>This study demonstrates that cross-comparison offers crucial insights for practitioners and researchers alike, helping them choose the right approach for specific use cases.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50835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229</Words>
  <Application>Microsoft Macintosh PowerPoint</Application>
  <PresentationFormat>Widescreen</PresentationFormat>
  <Paragraphs>22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.AppleSystemUIFont</vt:lpstr>
      <vt:lpstr>Aptos</vt:lpstr>
      <vt:lpstr>Aptos Display</vt:lpstr>
      <vt:lpstr>Arial</vt:lpstr>
      <vt:lpstr>Office Theme</vt:lpstr>
      <vt:lpstr>Cross-Comparison in Emotion Detection: Rule-Based vs Neural Network vs Deep Learning Is cross-comparison still useful and relevant? </vt:lpstr>
      <vt:lpstr>Research Question</vt:lpstr>
      <vt:lpstr>Findings</vt:lpstr>
      <vt:lpstr>Challenges</vt:lpstr>
      <vt:lpstr>Why this matters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Luis Alberto Portilla López</dc:creator>
  <cp:lastModifiedBy>Luis Alberto Portilla López</cp:lastModifiedBy>
  <cp:revision>1</cp:revision>
  <dcterms:created xsi:type="dcterms:W3CDTF">2024-12-03T14:51:08Z</dcterms:created>
  <dcterms:modified xsi:type="dcterms:W3CDTF">2024-12-03T15:04:15Z</dcterms:modified>
</cp:coreProperties>
</file>

<file path=docProps/thumbnail.jpeg>
</file>